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85" r:id="rId3"/>
    <p:sldId id="257" r:id="rId4"/>
    <p:sldId id="262" r:id="rId5"/>
    <p:sldId id="286" r:id="rId6"/>
    <p:sldId id="287" r:id="rId7"/>
    <p:sldId id="264" r:id="rId8"/>
    <p:sldId id="288" r:id="rId9"/>
    <p:sldId id="265" r:id="rId10"/>
    <p:sldId id="268" r:id="rId11"/>
    <p:sldId id="272" r:id="rId12"/>
    <p:sldId id="267" r:id="rId13"/>
    <p:sldId id="290" r:id="rId14"/>
    <p:sldId id="281" r:id="rId15"/>
    <p:sldId id="282" r:id="rId16"/>
    <p:sldId id="283" r:id="rId17"/>
    <p:sldId id="276" r:id="rId18"/>
    <p:sldId id="289" r:id="rId19"/>
    <p:sldId id="274" r:id="rId20"/>
    <p:sldId id="277" r:id="rId21"/>
    <p:sldId id="279" r:id="rId22"/>
    <p:sldId id="275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0B33B8-4D4E-4EF3-89FF-69EB0256474E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EE6AD-D167-407F-8B72-B851726DEF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Открытый урок географии 6 класс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Наталия\Downloads\img0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Делаем вывод: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Почва – особое природное тело.</a:t>
            </a:r>
          </a:p>
          <a:p>
            <a:pPr>
              <a:buNone/>
            </a:pPr>
            <a:r>
              <a:rPr lang="ru-RU" dirty="0" smtClean="0"/>
              <a:t>Почва – самый верхний, очень тонкий (толщина его изменяется от нескольких сантиметров до 2-3 м) слой земной коры, обладающий плодородием. Образовался в результате длительного взаимодействия живой (органической)  и неживой (неорганической) природы. </a:t>
            </a:r>
          </a:p>
          <a:p>
            <a:pPr>
              <a:buNone/>
            </a:pPr>
            <a:r>
              <a:rPr lang="ru-RU" dirty="0" smtClean="0"/>
              <a:t>Чем больше в почве гумуса, тем она плодороднее.</a:t>
            </a:r>
          </a:p>
          <a:p>
            <a:pPr>
              <a:buNone/>
            </a:pPr>
            <a:r>
              <a:rPr lang="ru-RU" dirty="0" smtClean="0"/>
              <a:t>Количество гумуса зависит от типа почвы.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В.В.Докучаев - основатель почвоведения, открыл факторы почвообразования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Наталия\Downloads\dokucha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2546" y="1920875"/>
            <a:ext cx="3467907" cy="4433888"/>
          </a:xfrm>
          <a:prstGeom prst="rect">
            <a:avLst/>
          </a:prstGeom>
          <a:noFill/>
        </p:spPr>
      </p:pic>
      <p:pic>
        <p:nvPicPr>
          <p:cNvPr id="6" name="Picture 2" descr="C:\Users\Наталия\Downloads\Факторы почвообразования-w133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57364"/>
            <a:ext cx="40386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Изучаем п.2 §48 «Какие бывают почвы?»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Делимся на 2 команды.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Внимательно прочитайте пункт 2 §48, стр.155-156.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Каждая команда участвует в викторине, отвечая на вопросы учителя.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Чья команда наберёт большее количество баллов – становится победителем.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Изучаем типы почв на стр. 155-156 </a:t>
            </a:r>
            <a:r>
              <a:rPr lang="ru-RU" sz="4000" b="1" smtClean="0">
                <a:solidFill>
                  <a:schemeClr val="tx1"/>
                </a:solidFill>
              </a:rPr>
              <a:t>(пункт 2 § 48)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Наталия\Downloads\желтозёмw126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0286" y="1935163"/>
            <a:ext cx="7243427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Викторина: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1.Какой цифрой на картинке обозначен профиль чернозёма? -3 балла</a:t>
            </a:r>
            <a:endParaRPr lang="ru-RU" sz="31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Наталия\Downloads\23-w5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417" y="2481826"/>
            <a:ext cx="4763165" cy="3296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Викторина: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2.В каких районах России распространён чернозём? -1 балл</a:t>
            </a:r>
          </a:p>
          <a:p>
            <a:pPr>
              <a:buNone/>
            </a:pPr>
            <a:r>
              <a:rPr lang="ru-RU" dirty="0" smtClean="0"/>
              <a:t>3.Тип почвы, который формируется под хвойными лесами? -2 балла</a:t>
            </a:r>
          </a:p>
          <a:p>
            <a:pPr>
              <a:buNone/>
            </a:pPr>
            <a:r>
              <a:rPr lang="ru-RU" dirty="0" smtClean="0"/>
              <a:t>4.Как называются почвы северных безлесных пространств? -2 балла</a:t>
            </a:r>
          </a:p>
          <a:p>
            <a:pPr>
              <a:buNone/>
            </a:pPr>
            <a:r>
              <a:rPr lang="ru-RU" dirty="0" smtClean="0"/>
              <a:t>5.Назовите почву, содержание гумуса в которой составляет 10-14%.-1 балл</a:t>
            </a:r>
          </a:p>
          <a:p>
            <a:pPr>
              <a:buNone/>
            </a:pPr>
            <a:r>
              <a:rPr lang="ru-RU" dirty="0" smtClean="0"/>
              <a:t>6.Почва средняя по плодородию. – 2 балла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Ответы к викторине: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– 4( 3б.)</a:t>
            </a:r>
          </a:p>
          <a:p>
            <a:pPr>
              <a:buNone/>
            </a:pPr>
            <a:r>
              <a:rPr lang="ru-RU" dirty="0" smtClean="0"/>
              <a:t>2 –на юге, в степях (1 б.)</a:t>
            </a:r>
          </a:p>
          <a:p>
            <a:pPr>
              <a:buNone/>
            </a:pPr>
            <a:r>
              <a:rPr lang="ru-RU" dirty="0" smtClean="0"/>
              <a:t>3 –подзолистая (2 б.)</a:t>
            </a:r>
          </a:p>
          <a:p>
            <a:pPr>
              <a:buNone/>
            </a:pPr>
            <a:r>
              <a:rPr lang="ru-RU" dirty="0" smtClean="0"/>
              <a:t>4 – тундровая глеевая (2 б.)</a:t>
            </a:r>
          </a:p>
          <a:p>
            <a:pPr>
              <a:buNone/>
            </a:pPr>
            <a:r>
              <a:rPr lang="ru-RU" dirty="0" smtClean="0"/>
              <a:t>5 –чернозём (1 б.)</a:t>
            </a:r>
          </a:p>
          <a:p>
            <a:pPr>
              <a:buNone/>
            </a:pPr>
            <a:r>
              <a:rPr lang="ru-RU" dirty="0" smtClean="0"/>
              <a:t>6 –подзолистая (2 б)</a:t>
            </a:r>
          </a:p>
          <a:p>
            <a:pPr>
              <a:buNone/>
            </a:pPr>
            <a:r>
              <a:rPr lang="ru-RU" dirty="0" smtClean="0"/>
              <a:t>Максимальный балл -11 баллов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Делаем вывод: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-На Земле много разных типов почв: тундровая,</a:t>
            </a:r>
          </a:p>
          <a:p>
            <a:pPr>
              <a:buNone/>
            </a:pPr>
            <a:r>
              <a:rPr lang="ru-RU" dirty="0" smtClean="0"/>
              <a:t>подзолистая, </a:t>
            </a:r>
            <a:r>
              <a:rPr lang="ru-RU" dirty="0" err="1" smtClean="0"/>
              <a:t>дерново</a:t>
            </a:r>
            <a:r>
              <a:rPr lang="ru-RU" dirty="0" smtClean="0"/>
              <a:t> –подзолистая, серая лесная,</a:t>
            </a:r>
          </a:p>
          <a:p>
            <a:pPr>
              <a:buNone/>
            </a:pPr>
            <a:r>
              <a:rPr lang="ru-RU" dirty="0" smtClean="0"/>
              <a:t>чернозёмная, каштановая, бурая.</a:t>
            </a:r>
          </a:p>
          <a:p>
            <a:pPr>
              <a:buNone/>
            </a:pPr>
            <a:r>
              <a:rPr lang="ru-RU" dirty="0" smtClean="0"/>
              <a:t>-Тип почвы зависит в первую очередь от</a:t>
            </a:r>
          </a:p>
          <a:p>
            <a:pPr>
              <a:buNone/>
            </a:pPr>
            <a:r>
              <a:rPr lang="ru-RU" dirty="0" smtClean="0"/>
              <a:t>растительного покрова, количества осадков и</a:t>
            </a:r>
          </a:p>
          <a:p>
            <a:pPr>
              <a:buNone/>
            </a:pPr>
            <a:r>
              <a:rPr lang="ru-RU" dirty="0" smtClean="0"/>
              <a:t>поступления в почву органических веществ.</a:t>
            </a:r>
          </a:p>
          <a:p>
            <a:pPr>
              <a:buNone/>
            </a:pPr>
            <a:r>
              <a:rPr lang="ru-RU" dirty="0" smtClean="0"/>
              <a:t>-Чернозёмы –одни из самых плодородных в мире</a:t>
            </a:r>
          </a:p>
          <a:p>
            <a:pPr>
              <a:buNone/>
            </a:pPr>
            <a:r>
              <a:rPr lang="ru-RU" dirty="0" smtClean="0"/>
              <a:t>почв; </a:t>
            </a:r>
            <a:r>
              <a:rPr lang="ru-RU" dirty="0" err="1" smtClean="0"/>
              <a:t>дерново</a:t>
            </a:r>
            <a:r>
              <a:rPr lang="ru-RU" dirty="0" smtClean="0"/>
              <a:t> – подзолистые – средние по</a:t>
            </a:r>
          </a:p>
          <a:p>
            <a:pPr>
              <a:buNone/>
            </a:pPr>
            <a:r>
              <a:rPr lang="ru-RU" dirty="0" smtClean="0"/>
              <a:t>плодородию; тундровые – мало плодородны.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Что такое охрана почв?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Охрана и использование земель– это система мероприятий , направленная на защиту, качественное улучшение и рациональное использование земельных ресурсов.</a:t>
            </a:r>
          </a:p>
          <a:p>
            <a:pPr>
              <a:buNone/>
            </a:pPr>
            <a:r>
              <a:rPr lang="ru-RU" sz="2800" dirty="0" smtClean="0"/>
              <a:t>Охрана  почв – острейшая глобальная проблема сегодняшнего дня, с которой непосредственно связана глобальная проблема обеспечения  продовольствием всё возрастающего населения планеты.</a:t>
            </a:r>
          </a:p>
          <a:p>
            <a:pPr>
              <a:buNone/>
            </a:pPr>
            <a:r>
              <a:rPr lang="ru-RU" sz="2800" dirty="0" smtClean="0"/>
              <a:t>Охрана почв необходима для сохранения и приумножения плодородия почв, для поддержания устойчивости в биосфере.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Практическая работа: «Изучаем карту «Почвы».Работа в парах.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949167"/>
          <a:ext cx="8072494" cy="468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2918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Ваш ответ</a:t>
                      </a:r>
                      <a:endParaRPr lang="ru-RU" sz="1400" dirty="0"/>
                    </a:p>
                  </a:txBody>
                  <a:tcPr/>
                </a:tc>
              </a:tr>
              <a:tr h="7122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1.Рассмотрите внимательно карту на стр.28-29 атласа. Запишите название карты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985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2.Определите</a:t>
                      </a:r>
                      <a:r>
                        <a:rPr lang="ru-RU" sz="1400" baseline="0" dirty="0" smtClean="0"/>
                        <a:t> в</a:t>
                      </a:r>
                      <a:r>
                        <a:rPr lang="ru-RU" sz="1400" dirty="0" smtClean="0"/>
                        <a:t>ид карты  по охвату территории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918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3.Определите</a:t>
                      </a:r>
                      <a:r>
                        <a:rPr lang="ru-RU" sz="1400" baseline="0" dirty="0" smtClean="0"/>
                        <a:t> в</a:t>
                      </a:r>
                      <a:r>
                        <a:rPr lang="ru-RU" sz="1400" dirty="0" smtClean="0"/>
                        <a:t>ид карты по масштабу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985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4.Определите</a:t>
                      </a:r>
                      <a:r>
                        <a:rPr lang="ru-RU" sz="1400" baseline="0" dirty="0" smtClean="0"/>
                        <a:t> в</a:t>
                      </a:r>
                      <a:r>
                        <a:rPr lang="ru-RU" sz="1400" dirty="0" smtClean="0"/>
                        <a:t>ид карты по содержанию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918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5.Что изображено на карте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8271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6.Внимательно рассмотрите условные обозначения к карте.</a:t>
                      </a:r>
                    </a:p>
                    <a:p>
                      <a:r>
                        <a:rPr lang="ru-RU" sz="1400" dirty="0" smtClean="0"/>
                        <a:t>Каким образом почвы обозначены на карте?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985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7.Назовите наиболее распространённые типы</a:t>
                      </a:r>
                      <a:r>
                        <a:rPr lang="ru-RU" sz="1400" baseline="0" dirty="0" smtClean="0"/>
                        <a:t> почв России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7122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8.Закончите фразу: «Наиболее плодородными почвами России являются…..»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Ребята, отгадайте загадку!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Она богаче всех на свете.</a:t>
            </a:r>
          </a:p>
          <a:p>
            <a:pPr algn="ctr">
              <a:buNone/>
            </a:pPr>
            <a:r>
              <a:rPr lang="ru-RU" sz="4000" dirty="0" smtClean="0"/>
              <a:t>По ней бегут, несутся дети.</a:t>
            </a:r>
          </a:p>
          <a:p>
            <a:pPr algn="ctr">
              <a:buNone/>
            </a:pPr>
            <a:r>
              <a:rPr lang="ru-RU" sz="4000" dirty="0" smtClean="0"/>
              <a:t>А по весне стоит вся в цвете.</a:t>
            </a:r>
          </a:p>
          <a:p>
            <a:pPr algn="ctr">
              <a:buNone/>
            </a:pPr>
            <a:r>
              <a:rPr lang="ru-RU" sz="4000" dirty="0" smtClean="0"/>
              <a:t>И так красива на рассвете.</a:t>
            </a:r>
          </a:p>
          <a:p>
            <a:pPr algn="ctr">
              <a:buNone/>
            </a:pPr>
            <a:r>
              <a:rPr lang="ru-RU" sz="4000" dirty="0" smtClean="0"/>
              <a:t>И кормит всех людей на свете.</a:t>
            </a:r>
          </a:p>
          <a:p>
            <a:pPr algn="ctr">
              <a:buNone/>
            </a:pPr>
            <a:r>
              <a:rPr lang="ru-RU" sz="4000" dirty="0" smtClean="0"/>
              <a:t>Что это? Подскажите , дети!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Работаем с понятиями: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Инструкция</a:t>
            </a:r>
          </a:p>
          <a:p>
            <a:pPr>
              <a:buNone/>
            </a:pPr>
            <a:r>
              <a:rPr lang="ru-RU" dirty="0" smtClean="0"/>
              <a:t>Установи соответствие между понятием и его</a:t>
            </a:r>
          </a:p>
          <a:p>
            <a:pPr>
              <a:buNone/>
            </a:pPr>
            <a:r>
              <a:rPr lang="ru-RU" dirty="0" smtClean="0"/>
              <a:t>определением.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Понятия: «гумус», «мелиорация», «органические и</a:t>
            </a:r>
          </a:p>
          <a:p>
            <a:pPr>
              <a:buNone/>
            </a:pPr>
            <a:r>
              <a:rPr lang="ru-RU" dirty="0" smtClean="0"/>
              <a:t>минеральные вещества», «плодородие», «почва»,</a:t>
            </a:r>
          </a:p>
          <a:p>
            <a:pPr>
              <a:buNone/>
            </a:pPr>
            <a:r>
              <a:rPr lang="ru-RU" dirty="0" smtClean="0"/>
              <a:t>«чернозёмы», «эрозия почв», «почвенная карта».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Закрепление: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-Выполни задания из раздела «Тренажёр» в</a:t>
            </a:r>
          </a:p>
          <a:p>
            <a:pPr>
              <a:buNone/>
            </a:pPr>
            <a:r>
              <a:rPr lang="ru-RU" dirty="0" smtClean="0"/>
              <a:t>электронном пособии по теме: «Почвы».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Оцените себя: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-поставил тему и цель урока самостоятельно – 1 б.</a:t>
            </a:r>
          </a:p>
          <a:p>
            <a:pPr>
              <a:buNone/>
            </a:pPr>
            <a:r>
              <a:rPr lang="ru-RU" dirty="0" smtClean="0"/>
              <a:t>-знаю определение термина «почва» – 1 б.</a:t>
            </a:r>
          </a:p>
          <a:p>
            <a:pPr>
              <a:buNone/>
            </a:pPr>
            <a:r>
              <a:rPr lang="ru-RU" dirty="0" smtClean="0"/>
              <a:t>-понял, как образуется почва – 1 б. </a:t>
            </a:r>
          </a:p>
          <a:p>
            <a:pPr>
              <a:buNone/>
            </a:pPr>
            <a:r>
              <a:rPr lang="ru-RU" dirty="0" smtClean="0"/>
              <a:t>-участвовал в обсуждении – 1 б.</a:t>
            </a:r>
          </a:p>
          <a:p>
            <a:pPr>
              <a:buNone/>
            </a:pPr>
            <a:r>
              <a:rPr lang="ru-RU" dirty="0" smtClean="0"/>
              <a:t>-самостоятельно выполнял задания – 1 б.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Домашнее задание: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Изучить § 48 (всем ученикам)</a:t>
            </a:r>
          </a:p>
          <a:p>
            <a:pPr>
              <a:buNone/>
            </a:pPr>
            <a:r>
              <a:rPr lang="ru-RU" dirty="0" smtClean="0"/>
              <a:t>2. Ответить на вопросы 1—4 и заучить понятия (всем ученикам)</a:t>
            </a:r>
          </a:p>
          <a:p>
            <a:pPr>
              <a:buNone/>
            </a:pPr>
            <a:r>
              <a:rPr lang="ru-RU" dirty="0" smtClean="0"/>
              <a:t>3.Составить схему: «Значение почвы в природе и жизни людей» (</a:t>
            </a:r>
            <a:r>
              <a:rPr lang="ru-RU" dirty="0" err="1" smtClean="0"/>
              <a:t>Жильникову</a:t>
            </a:r>
            <a:r>
              <a:rPr lang="ru-RU" dirty="0" smtClean="0"/>
              <a:t> А., </a:t>
            </a:r>
            <a:r>
              <a:rPr lang="ru-RU" dirty="0" err="1" smtClean="0"/>
              <a:t>Моториной</a:t>
            </a:r>
            <a:r>
              <a:rPr lang="ru-RU" dirty="0" smtClean="0"/>
              <a:t> В., </a:t>
            </a:r>
            <a:r>
              <a:rPr lang="ru-RU" dirty="0" err="1" smtClean="0"/>
              <a:t>Суминовой</a:t>
            </a:r>
            <a:r>
              <a:rPr lang="ru-RU" dirty="0" smtClean="0"/>
              <a:t> Ж.)</a:t>
            </a:r>
          </a:p>
          <a:p>
            <a:pPr>
              <a:buNone/>
            </a:pPr>
            <a:r>
              <a:rPr lang="ru-RU" dirty="0" smtClean="0"/>
              <a:t>*4. Подготовить сообщение о В. В. Докучаеве (по желанию)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Внимание «Что находится в чёрном ящике?»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Наталия\Downloads\post-1487578-1522492732-5abf653c3cff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Тема урока: «Почвы»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Наталия\Downloads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Цель урока: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1)Формирование понятий «почва», «типы почв», «плодородие», «гумус».</a:t>
            </a:r>
          </a:p>
          <a:p>
            <a:pPr>
              <a:buNone/>
            </a:pPr>
            <a:r>
              <a:rPr lang="ru-RU" sz="3200" dirty="0" smtClean="0"/>
              <a:t>2)Знакомство с типами почв.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Задачи урока: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1)Создать словарь понятий;</a:t>
            </a:r>
          </a:p>
          <a:p>
            <a:pPr>
              <a:buNone/>
            </a:pPr>
            <a:r>
              <a:rPr lang="ru-RU" sz="3200" dirty="0" smtClean="0"/>
              <a:t>2)Выяснить, как образуется почва;</a:t>
            </a:r>
          </a:p>
          <a:p>
            <a:pPr>
              <a:buNone/>
            </a:pPr>
            <a:r>
              <a:rPr lang="ru-RU" sz="3200" dirty="0" smtClean="0"/>
              <a:t>3)Изучить типы почв;</a:t>
            </a:r>
          </a:p>
          <a:p>
            <a:pPr>
              <a:buNone/>
            </a:pPr>
            <a:r>
              <a:rPr lang="ru-RU" sz="3200" dirty="0" smtClean="0"/>
              <a:t>4)Сделать вывод о необходимости охраны почв.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План изучения темы: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1.Что такое почва? Как она образуется?</a:t>
            </a:r>
          </a:p>
          <a:p>
            <a:pPr>
              <a:buNone/>
            </a:pPr>
            <a:r>
              <a:rPr lang="ru-RU" sz="3200" dirty="0" smtClean="0"/>
              <a:t>2.Какие бывают почвы?</a:t>
            </a:r>
          </a:p>
          <a:p>
            <a:pPr>
              <a:buNone/>
            </a:pPr>
            <a:r>
              <a:rPr lang="ru-RU" sz="3200" dirty="0" smtClean="0"/>
              <a:t>3.Что такое охрана почв?</a:t>
            </a:r>
          </a:p>
          <a:p>
            <a:pPr>
              <a:buNone/>
            </a:pPr>
            <a:r>
              <a:rPr lang="ru-RU" sz="3200" dirty="0" smtClean="0"/>
              <a:t>4.Изучаем карту «Почвы».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Эпиграф урока: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«Гораздо важнее не что мы читаем, а как и с какой целью».</a:t>
            </a:r>
          </a:p>
          <a:p>
            <a:pPr algn="r">
              <a:buNone/>
            </a:pPr>
            <a:r>
              <a:rPr lang="ru-RU" dirty="0" err="1" smtClean="0"/>
              <a:t>Эдмунд</a:t>
            </a:r>
            <a:r>
              <a:rPr lang="ru-RU" dirty="0" smtClean="0"/>
              <a:t> </a:t>
            </a:r>
            <a:r>
              <a:rPr lang="ru-RU" dirty="0" err="1" smtClean="0"/>
              <a:t>Бёрк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smtClean="0"/>
              <a:t>(английский </a:t>
            </a:r>
          </a:p>
          <a:p>
            <a:pPr algn="r">
              <a:buNone/>
            </a:pPr>
            <a:r>
              <a:rPr lang="ru-RU" dirty="0" smtClean="0"/>
              <a:t>мыслитель 18 века)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Изучаем п.1 «Что такое почва?» §48 на стр.155, используя </a:t>
            </a:r>
            <a:r>
              <a:rPr lang="ru-RU" sz="4000" b="1" dirty="0" err="1" smtClean="0">
                <a:solidFill>
                  <a:schemeClr val="tx1"/>
                </a:solidFill>
              </a:rPr>
              <a:t>вопросно</a:t>
            </a:r>
            <a:r>
              <a:rPr lang="ru-RU" sz="4000" b="1" dirty="0" smtClean="0">
                <a:solidFill>
                  <a:schemeClr val="tx1"/>
                </a:solidFill>
              </a:rPr>
              <a:t> – ответные упражнения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2531" name="Picture 3" descr="C:\Users\Наталия\Downloads\89a1125b524b50baca5d41267cd649e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592</TotalTime>
  <Words>813</Words>
  <Application>Microsoft Office PowerPoint</Application>
  <PresentationFormat>Экран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Открытый урок географии 6 класс</vt:lpstr>
      <vt:lpstr>Ребята, отгадайте загадку!</vt:lpstr>
      <vt:lpstr>Внимание «Что находится в чёрном ящике?»</vt:lpstr>
      <vt:lpstr>Тема урока: «Почвы»</vt:lpstr>
      <vt:lpstr>Цель урока:</vt:lpstr>
      <vt:lpstr>Задачи урока:</vt:lpstr>
      <vt:lpstr>План изучения темы:</vt:lpstr>
      <vt:lpstr>Эпиграф урока:</vt:lpstr>
      <vt:lpstr>Изучаем п.1 «Что такое почва?» §48 на стр.155, используя вопросно – ответные упражнения</vt:lpstr>
      <vt:lpstr>Делаем вывод:</vt:lpstr>
      <vt:lpstr>В.В.Докучаев - основатель почвоведения, открыл факторы почвообразования</vt:lpstr>
      <vt:lpstr>Изучаем п.2 §48 «Какие бывают почвы?»</vt:lpstr>
      <vt:lpstr>Изучаем типы почв на стр. 155-156 (пункт 2 § 48)</vt:lpstr>
      <vt:lpstr>Викторина: 1.Какой цифрой на картинке обозначен профиль чернозёма? -3 балла</vt:lpstr>
      <vt:lpstr>Викторина:</vt:lpstr>
      <vt:lpstr>Ответы к викторине:</vt:lpstr>
      <vt:lpstr>Делаем вывод:</vt:lpstr>
      <vt:lpstr>Что такое охрана почв?</vt:lpstr>
      <vt:lpstr>Практическая работа: «Изучаем карту «Почвы».Работа в парах.</vt:lpstr>
      <vt:lpstr>Работаем с понятиями:</vt:lpstr>
      <vt:lpstr>Закрепление:</vt:lpstr>
      <vt:lpstr>Оцените себя:</vt:lpstr>
      <vt:lpstr>Домашнее задание: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60</cp:revision>
  <dcterms:created xsi:type="dcterms:W3CDTF">2021-04-04T09:08:57Z</dcterms:created>
  <dcterms:modified xsi:type="dcterms:W3CDTF">2021-04-06T04:11:45Z</dcterms:modified>
</cp:coreProperties>
</file>