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7" r:id="rId3"/>
    <p:sldId id="268" r:id="rId4"/>
    <p:sldId id="269" r:id="rId5"/>
    <p:sldId id="256" r:id="rId6"/>
    <p:sldId id="257" r:id="rId7"/>
    <p:sldId id="258" r:id="rId8"/>
    <p:sldId id="262" r:id="rId9"/>
    <p:sldId id="263" r:id="rId10"/>
    <p:sldId id="264" r:id="rId11"/>
    <p:sldId id="265" r:id="rId12"/>
    <p:sldId id="259" r:id="rId13"/>
    <p:sldId id="260" r:id="rId14"/>
    <p:sldId id="272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1428760"/>
          </a:xfrm>
        </p:spPr>
        <p:txBody>
          <a:bodyPr/>
          <a:lstStyle/>
          <a:p>
            <a:r>
              <a:rPr lang="ru-RU" dirty="0" smtClean="0"/>
              <a:t>Путешествие на самый южный остров России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86116" y="2285992"/>
            <a:ext cx="5172084" cy="40889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9" descr="А.Алатырцев Избранные виды МЗ  _850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14554"/>
            <a:ext cx="51435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Задача 6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dirty="0" smtClean="0"/>
              <a:t>Эти насекомые.</a:t>
            </a:r>
            <a:br>
              <a:rPr lang="ru-RU" dirty="0" smtClean="0"/>
            </a:br>
            <a:r>
              <a:rPr lang="ru-RU" dirty="0" smtClean="0"/>
              <a:t>Нам даже незнакомые.</a:t>
            </a:r>
            <a:br>
              <a:rPr lang="ru-RU" dirty="0" smtClean="0"/>
            </a:br>
            <a:r>
              <a:rPr lang="ru-RU" dirty="0" smtClean="0"/>
              <a:t>Вы внимательно смотрите</a:t>
            </a:r>
            <a:br>
              <a:rPr lang="ru-RU" dirty="0" smtClean="0"/>
            </a:br>
            <a:r>
              <a:rPr lang="ru-RU" dirty="0" smtClean="0"/>
              <a:t>И собрата им найдите.</a:t>
            </a:r>
          </a:p>
          <a:p>
            <a:endParaRPr lang="ru-RU" dirty="0"/>
          </a:p>
        </p:txBody>
      </p:sp>
      <p:pic>
        <p:nvPicPr>
          <p:cNvPr id="4" name="Рисунок 3" descr="http://открытыйурок.рф/статьи/589038/img6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94710" y="2689860"/>
            <a:ext cx="3891934" cy="3382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Физкультминутка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1,2</a:t>
            </a:r>
            <a:r>
              <a:rPr lang="ru-RU" dirty="0" smtClean="0"/>
              <a:t> – полетели (руки в стороны),</a:t>
            </a:r>
          </a:p>
          <a:p>
            <a:r>
              <a:rPr lang="ru-RU" b="1" dirty="0" smtClean="0"/>
              <a:t>3,4</a:t>
            </a:r>
            <a:r>
              <a:rPr lang="ru-RU" dirty="0" smtClean="0"/>
              <a:t> – все присели (приседание),</a:t>
            </a:r>
          </a:p>
          <a:p>
            <a:r>
              <a:rPr lang="ru-RU" b="1" dirty="0" smtClean="0"/>
              <a:t>5</a:t>
            </a:r>
            <a:r>
              <a:rPr lang="ru-RU" dirty="0" smtClean="0"/>
              <a:t> – взлетаем мы опять (встаём, руки в стороны), </a:t>
            </a:r>
          </a:p>
          <a:p>
            <a:r>
              <a:rPr lang="ru-RU" b="1" dirty="0" smtClean="0"/>
              <a:t>Набираем высоту </a:t>
            </a:r>
            <a:r>
              <a:rPr lang="ru-RU" dirty="0" smtClean="0"/>
              <a:t>(встать на цыпочки, поднять руки), </a:t>
            </a:r>
          </a:p>
          <a:p>
            <a:r>
              <a:rPr lang="ru-RU" dirty="0" smtClean="0"/>
              <a:t>И гудим все громко: «</a:t>
            </a:r>
            <a:r>
              <a:rPr lang="ru-RU" b="1" dirty="0" smtClean="0"/>
              <a:t>У-у-у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В воздухе </a:t>
            </a:r>
            <a:r>
              <a:rPr lang="ru-RU" b="1" dirty="0" smtClean="0"/>
              <a:t>переворот</a:t>
            </a:r>
            <a:r>
              <a:rPr lang="ru-RU" dirty="0" smtClean="0"/>
              <a:t>, </a:t>
            </a:r>
          </a:p>
          <a:p>
            <a:r>
              <a:rPr lang="ru-RU" b="1" dirty="0" smtClean="0"/>
              <a:t>Прекращается полёт!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Вантовые мосты Владивостока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dirty="0" smtClean="0"/>
              <a:t>Мост через бухту Золотой Рог: высота пилонов 226 м, длина пролёта 737 м, общая длина 1388 м, высота над водой 60 м.</a:t>
            </a:r>
          </a:p>
          <a:p>
            <a:endParaRPr lang="ru-RU" dirty="0"/>
          </a:p>
        </p:txBody>
      </p:sp>
      <p:pic>
        <p:nvPicPr>
          <p:cNvPr id="4" name="Рисунок 3" descr="C:\Documents and Settings\Себастьян\Мои документы\Downloads\мост владивосто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85992"/>
            <a:ext cx="5072098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Вантовые мосты Владивостока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Мост на остров Русский: высота пилонов 324 м (2 ой по высоте в мире), длина пролёта 1104 м (самый длинный на то время в мире), общая длина 3100 м, высота над водой 70 м.</a:t>
            </a:r>
          </a:p>
          <a:p>
            <a:endParaRPr lang="ru-RU" dirty="0"/>
          </a:p>
        </p:txBody>
      </p:sp>
      <p:pic>
        <p:nvPicPr>
          <p:cNvPr id="4" name="Рисунок 3" descr="C:\Documents and Settings\Себастьян\Мои документы\Downloads\мост на о.Рус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143248"/>
            <a:ext cx="46434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Информационный листок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На камнях </a:t>
            </a:r>
            <a:r>
              <a:rPr lang="ru-RU" sz="1900" dirty="0" err="1" smtClean="0"/>
              <a:t>Мильхенсона</a:t>
            </a:r>
            <a:r>
              <a:rPr lang="ru-RU" sz="1900" dirty="0" smtClean="0"/>
              <a:t>, что находятся недалеко от острова, живёт постоянная колония тюленей </a:t>
            </a:r>
            <a:r>
              <a:rPr lang="ru-RU" sz="1900" dirty="0" err="1" smtClean="0"/>
              <a:t>ларга</a:t>
            </a:r>
            <a:r>
              <a:rPr lang="ru-RU" sz="1900" dirty="0" smtClean="0"/>
              <a:t>. Это вид обыкновенных тюленей, обитающих у дальневосточного побережья России, в северных водах Тихого океана от островов Японии до Аляски.</a:t>
            </a:r>
          </a:p>
          <a:p>
            <a:r>
              <a:rPr lang="ru-RU" sz="1900" dirty="0" smtClean="0"/>
              <a:t>Размеры тюленя </a:t>
            </a:r>
            <a:r>
              <a:rPr lang="ru-RU" sz="1900" dirty="0" err="1" smtClean="0"/>
              <a:t>ларга</a:t>
            </a:r>
            <a:r>
              <a:rPr lang="ru-RU" sz="1900" dirty="0" smtClean="0"/>
              <a:t> достигают около 2 метров в длину, вес колеблется в зависимости от сезона: по осени 130-150 кг,  после зимы – всего 80-100 кг. Ларга питается в основном рыбой, беспозвоночными и ракообразными. Сельдь, мойва, сайка, сайда, навага, корюшка – её излюбленное лакомство.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Тюлень Ларг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143380"/>
            <a:ext cx="450059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Информационный листок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215370" cy="46434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ларги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рождении весит от 7 до 11кг. Прирост в весе от 500 граммов до 1 кг в сутки.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Мама – нерпа кормит своего детёныша 20-25 дней грудным молоком. За это время он успевает окрепнуть и значительно прибавить в весе, месячный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достигает 42 кг.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окончанием молочного вскармливания щенок тюленя линяет: меняет свой снежный мех на серую пятнистую шкуру. Перелиняв, он начинает самостоятельно охотиться, добывать себе мелкую рыбёшку, но по-прежнему находиться рядом с матерью. Привязанность к ней сохраняется у молодого тюленя на протяжении года, даже на лежбище он старается пристроиться рядом.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Ответьте на вопросы: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килограммов весит детёныш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ларги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рождении?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 станет вес детёныша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ларги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30 дней, если каждый день он будет прибавлять по 1 кг?</a:t>
            </a:r>
          </a:p>
          <a:p>
            <a:endParaRPr lang="ru-RU" dirty="0"/>
          </a:p>
        </p:txBody>
      </p:sp>
      <p:pic>
        <p:nvPicPr>
          <p:cNvPr id="6146" name="Picture 2" descr="C:\Documents and Settings\Себастьян\Мои документы\Downloads\grenlandskiy-tyulen-samka-s-detyonyshe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270446"/>
            <a:ext cx="2380007" cy="1409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Спасибо за внимание 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активное участие на занятии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Себастьян\Мои документы\Downloads\IMG_29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3657600" cy="2743200"/>
          </a:xfrm>
          <a:prstGeom prst="rect">
            <a:avLst/>
          </a:prstGeom>
          <a:noFill/>
        </p:spPr>
      </p:pic>
      <p:pic>
        <p:nvPicPr>
          <p:cNvPr id="9" name="Содержимое 9" descr="А.Алатырцев Избранные виды МЗ  _8501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657600" cy="24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г. Москва,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           аэропорт Шереметьево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C:\Documents and Settings\Себастьян\Мои документы\Downloads\аэропортдля урока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3"/>
            <a:ext cx="6655751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регистрация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 класс: 420 + 50 =        840 – 300 =      750 + 50 =</a:t>
            </a:r>
          </a:p>
          <a:p>
            <a:pPr>
              <a:buNone/>
            </a:pPr>
            <a:r>
              <a:rPr lang="ru-RU" dirty="0" smtClean="0"/>
              <a:t>               420 + 500 =      840 – 30 =        340 + 60 =</a:t>
            </a:r>
          </a:p>
          <a:p>
            <a:pPr>
              <a:buNone/>
            </a:pPr>
            <a:r>
              <a:rPr lang="ru-RU" dirty="0" smtClean="0"/>
              <a:t>               12 * 6 =            13 * 4 =             24 * 3 =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 класс: 70 * 12 =    70 * 20 =   15 * 13 =    15*30 =</a:t>
            </a:r>
          </a:p>
          <a:p>
            <a:pPr>
              <a:buNone/>
            </a:pPr>
            <a:r>
              <a:rPr lang="ru-RU" dirty="0" smtClean="0"/>
              <a:t>               60 * 14 =    60 * 30 =   16 * 12 =    15*40 =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Аэробус  </a:t>
            </a:r>
            <a:r>
              <a:rPr lang="ru-RU" b="1" dirty="0" err="1" smtClean="0">
                <a:solidFill>
                  <a:srgbClr val="0070C0"/>
                </a:solidFill>
              </a:rPr>
              <a:t>Aribus</a:t>
            </a:r>
            <a:r>
              <a:rPr lang="ru-RU" b="1" dirty="0" smtClean="0">
                <a:solidFill>
                  <a:srgbClr val="0070C0"/>
                </a:solidFill>
              </a:rPr>
              <a:t> А330-300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Высота нашего полёта – 11000м</a:t>
            </a:r>
          </a:p>
          <a:p>
            <a:pPr>
              <a:buNone/>
            </a:pPr>
            <a:r>
              <a:rPr lang="ru-RU" dirty="0" smtClean="0"/>
              <a:t>   Скорость -  860 км/час.</a:t>
            </a:r>
          </a:p>
          <a:p>
            <a:pPr>
              <a:buNone/>
            </a:pPr>
            <a:r>
              <a:rPr lang="ru-RU" dirty="0" smtClean="0"/>
              <a:t>   Длина маршрута составляет 7000  км. Время полёта 8 час 40 мин.</a:t>
            </a:r>
          </a:p>
          <a:p>
            <a:pPr>
              <a:buNone/>
            </a:pPr>
            <a:r>
              <a:rPr lang="ru-RU" dirty="0" smtClean="0"/>
              <a:t>Вылет г.Москва аэропорт Шереметьево: 10 ч 10 мин (</a:t>
            </a:r>
            <a:r>
              <a:rPr lang="ru-RU" dirty="0" err="1" smtClean="0"/>
              <a:t>мск</a:t>
            </a:r>
            <a:r>
              <a:rPr lang="ru-RU" dirty="0" smtClean="0"/>
              <a:t> время) </a:t>
            </a:r>
          </a:p>
          <a:p>
            <a:pPr>
              <a:buNone/>
            </a:pPr>
            <a:r>
              <a:rPr lang="ru-RU" dirty="0" smtClean="0"/>
              <a:t>Прилёт г.Владивосток аэропорт </a:t>
            </a:r>
            <a:r>
              <a:rPr lang="ru-RU" dirty="0" err="1" smtClean="0"/>
              <a:t>Кневичи</a:t>
            </a:r>
            <a:r>
              <a:rPr lang="ru-RU" dirty="0" smtClean="0"/>
              <a:t> : 1 ч 50 мин (по                                 местному времени) </a:t>
            </a:r>
          </a:p>
          <a:p>
            <a:pPr>
              <a:buNone/>
            </a:pPr>
            <a:r>
              <a:rPr lang="ru-RU" dirty="0" smtClean="0"/>
              <a:t>Разница во времени 7 часов.</a:t>
            </a:r>
          </a:p>
          <a:p>
            <a:pPr>
              <a:buNone/>
            </a:pPr>
            <a:r>
              <a:rPr lang="ru-RU" dirty="0" smtClean="0"/>
              <a:t> Желаем приятного полёта!</a:t>
            </a:r>
          </a:p>
          <a:p>
            <a:endParaRPr lang="ru-RU" dirty="0"/>
          </a:p>
        </p:txBody>
      </p:sp>
      <p:pic>
        <p:nvPicPr>
          <p:cNvPr id="4" name="Рисунок 3" descr="https://i2.wp.com/aviationtoday.ru/wp-content/uploads/2017/10/kartinka-3.-shema-raspolozhenija-passazhirskih-mest-34-2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6215105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Задача 1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29600" cy="471490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Сколько граммов </a:t>
            </a:r>
            <a:r>
              <a:rPr lang="ru-RU" dirty="0" smtClean="0">
                <a:latin typeface="Times New Roman" pitchFamily="18" charset="0"/>
              </a:rPr>
              <a:t>колбасы купили, если в путешествие отправляются 6 учеников и каждому нужно по 100 г колбасы?</a:t>
            </a:r>
          </a:p>
          <a:p>
            <a:endParaRPr lang="ru-RU" dirty="0"/>
          </a:p>
        </p:txBody>
      </p:sp>
      <p:pic>
        <p:nvPicPr>
          <p:cNvPr id="6" name="Picture 4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606" y="3002648"/>
            <a:ext cx="4173286" cy="313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Задача 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На бутерброды купили 2 батона.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Сколько заплатили за батоны, если 1 батон стоит 26 рублей?</a:t>
            </a:r>
          </a:p>
          <a:p>
            <a:pPr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2052" name="Picture 4" descr="C:\Documents and Settings\Себастьян\Мои документы\Downloads\бато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14686"/>
            <a:ext cx="4764184" cy="273843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Задача 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   Купили 6 литровых коробок сока и 3 коробки по 2 литра. Сколько литров сока купили?</a:t>
            </a:r>
          </a:p>
          <a:p>
            <a:endParaRPr lang="ru-RU" dirty="0"/>
          </a:p>
        </p:txBody>
      </p:sp>
      <p:pic>
        <p:nvPicPr>
          <p:cNvPr id="3074" name="Picture 2" descr="C:\Documents and Settings\Себастьян\Мои документы\Downloads\сок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792" y="2594065"/>
            <a:ext cx="4417183" cy="312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Задача 4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Билет на самолёт авиакомпании «Аэрофлот»  из аэропорта Шереметьево до Владивостока и обратно стоит 26 тыс. рублей. Авиакомпания делает скидку на детские билеты детям от 2 до 12 лет. Стоимость этих билетов в 2 раза меньше стоимости взрослого билета. Чем раньше пассажир покупает билет, тем больше шансов купить недорогие билеты на нужные даты, за 2-3 месяца это нормально. В горячий летний сезон, например, если покупаем билет в июле на август, цена 1 такого билета может быть больше 70 тыс. рублей. </a:t>
            </a:r>
          </a:p>
          <a:p>
            <a:r>
              <a:rPr lang="ru-RU" dirty="0" smtClean="0"/>
              <a:t>Когда выгоднее покупать билет: заранее или накануне перелёта?  </a:t>
            </a:r>
          </a:p>
          <a:p>
            <a:r>
              <a:rPr lang="ru-RU" dirty="0" smtClean="0"/>
              <a:t>Сколько денег нужно потратить на перелёт из Москвы во Владивосток семье, которая состоит из 3 человек (папа, мама и ребёнок 10 лет)?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Задача 5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2900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 Москвы до Владивостока поезд едет почти 7 суток (144 часа), а самолёт летит около 9 часов. </a:t>
            </a:r>
          </a:p>
          <a:p>
            <a:pPr>
              <a:buNone/>
            </a:pPr>
            <a:r>
              <a:rPr lang="ru-RU" dirty="0" smtClean="0"/>
              <a:t>Во сколько раз меньше времени тратит самолёт, чем поезд? </a:t>
            </a:r>
          </a:p>
          <a:p>
            <a:pPr>
              <a:buNone/>
            </a:pPr>
            <a:r>
              <a:rPr lang="ru-RU" dirty="0" smtClean="0"/>
              <a:t>Сколько часов экономит самолёт для пассажира?</a:t>
            </a:r>
          </a:p>
          <a:p>
            <a:endParaRPr lang="ru-RU" dirty="0"/>
          </a:p>
        </p:txBody>
      </p:sp>
      <p:pic>
        <p:nvPicPr>
          <p:cNvPr id="4098" name="Picture 2" descr="C:\Documents and Settings\Себастьян\Мои документы\Downloads\IMG_85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65" y="4000504"/>
            <a:ext cx="664993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</TotalTime>
  <Words>756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Путешествие на самый южный остров России</vt:lpstr>
      <vt:lpstr>г. Москва,                       аэропорт Шереметьево</vt:lpstr>
      <vt:lpstr>регистрация</vt:lpstr>
      <vt:lpstr>Аэробус  Aribus А330-300 </vt:lpstr>
      <vt:lpstr>Задача 1 </vt:lpstr>
      <vt:lpstr>Задача 2</vt:lpstr>
      <vt:lpstr>Задача 3</vt:lpstr>
      <vt:lpstr>Задача 4</vt:lpstr>
      <vt:lpstr>Задача 5</vt:lpstr>
      <vt:lpstr>Задача 6</vt:lpstr>
      <vt:lpstr>Физкультминутка</vt:lpstr>
      <vt:lpstr>Вантовые мосты Владивостока</vt:lpstr>
      <vt:lpstr>Вантовые мосты Владивостока</vt:lpstr>
      <vt:lpstr>Информационный листок</vt:lpstr>
      <vt:lpstr>Информационный листок</vt:lpstr>
      <vt:lpstr>Спасибо за внимание и  активное участие на занятии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1 </dc:title>
  <dc:creator>Светлана</dc:creator>
  <cp:lastModifiedBy>ольга</cp:lastModifiedBy>
  <cp:revision>34</cp:revision>
  <dcterms:created xsi:type="dcterms:W3CDTF">2021-04-05T11:50:39Z</dcterms:created>
  <dcterms:modified xsi:type="dcterms:W3CDTF">2021-04-19T11:08:37Z</dcterms:modified>
</cp:coreProperties>
</file>