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2" r:id="rId3"/>
    <p:sldId id="292" r:id="rId4"/>
    <p:sldId id="295" r:id="rId5"/>
    <p:sldId id="294" r:id="rId6"/>
    <p:sldId id="263" r:id="rId7"/>
    <p:sldId id="272" r:id="rId8"/>
    <p:sldId id="271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74" r:id="rId18"/>
    <p:sldId id="291" r:id="rId19"/>
    <p:sldId id="296" r:id="rId20"/>
    <p:sldId id="273" r:id="rId21"/>
    <p:sldId id="286" r:id="rId22"/>
    <p:sldId id="275" r:id="rId23"/>
    <p:sldId id="276" r:id="rId24"/>
    <p:sldId id="278" r:id="rId25"/>
    <p:sldId id="279" r:id="rId26"/>
    <p:sldId id="287" r:id="rId27"/>
    <p:sldId id="288" r:id="rId28"/>
    <p:sldId id="289" r:id="rId29"/>
    <p:sldId id="277" r:id="rId30"/>
    <p:sldId id="280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5600-1D3D-4939-8D26-BE4353AB884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09F6-F3AE-4BE1-805E-A4B8DC8B6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9;&#1077;&#1084;&#1080;&#1085;&#1072;&#1088;%20&#1072;&#1087;&#1088;&#1077;&#1083;&#1100;\&#1089;&#1077;&#1084;&#1080;&#1085;&#1072;&#1088;%207%20&#1072;&#1087;&#1088;&#1077;&#1083;&#1103;\&#1091;&#1088;&#1086;&#1082;\&#1052;&#1072;&#1088;&#1080;&#1103;%20&#1042;&#1086;&#1081;&#1085;&#1086;&#1074;&#1072;%20&#1055;&#1088;&#1086;%20&#1042;&#1077;&#1089;&#1085;&#1091;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9;&#1077;&#1084;&#1080;&#1085;&#1072;&#1088;%20&#1072;&#1087;&#1088;&#1077;&#1083;&#1100;\&#1089;&#1077;&#1084;&#1080;&#1085;&#1072;&#1088;%207%20&#1072;&#1087;&#1088;&#1077;&#1083;&#1103;\&#1091;&#1088;&#1086;&#1082;\&#1052;&#1072;&#1088;&#1080;&#1103;%20&#1042;&#1086;&#1081;&#1085;&#1086;&#1074;&#1072;%20&#1055;&#1088;&#1086;%20&#1042;&#1077;&#1089;&#1085;&#1091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9;&#1077;&#1084;&#1080;&#1085;&#1072;&#1088;%20&#1072;&#1087;&#1088;&#1077;&#1083;&#1100;\&#1089;&#1077;&#1084;&#1080;&#1085;&#1072;&#1088;%207%20&#1072;&#1087;&#1088;&#1077;&#1083;&#1103;\&#1091;&#1088;&#1086;&#1082;\&#1052;&#1072;&#1088;&#1080;&#1103;%20&#1042;&#1086;&#1081;&#1085;&#1086;&#1074;&#1072;%20&#1055;&#1088;&#1086;%20&#1042;&#1077;&#1089;&#1085;&#1091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9;&#1077;&#1084;&#1080;&#1085;&#1072;&#1088;%20&#1072;&#1087;&#1088;&#1077;&#1083;&#1100;\&#1089;&#1077;&#1084;&#1080;&#1085;&#1072;&#1088;%207%20&#1072;&#1087;&#1088;&#1077;&#1083;&#1103;\&#1091;&#1088;&#1086;&#1082;\&#1052;&#1072;&#1088;&#1080;&#1103;%20&#1042;&#1086;&#1081;&#1085;&#1086;&#1074;&#1072;%20&#1055;&#1088;&#1086;%20&#1042;&#1077;&#1089;&#1085;&#1091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1214422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Georgia" pitchFamily="18" charset="0"/>
              </a:rPr>
              <a:t>Тема: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285992"/>
            <a:ext cx="48574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5400" b="1" i="1" dirty="0" smtClean="0">
                <a:solidFill>
                  <a:srgbClr val="002060"/>
                </a:solidFill>
                <a:latin typeface="Georgia" pitchFamily="18" charset="0"/>
              </a:rPr>
              <a:t>Первый шаг</a:t>
            </a:r>
          </a:p>
          <a:p>
            <a:pPr algn="ctr"/>
            <a:r>
              <a:rPr lang="ru-RU" altLang="ru-RU" sz="5400" b="1" i="1" dirty="0" smtClean="0">
                <a:solidFill>
                  <a:srgbClr val="002060"/>
                </a:solidFill>
                <a:latin typeface="Georgia" pitchFamily="18" charset="0"/>
              </a:rPr>
              <a:t> в биологию</a:t>
            </a:r>
            <a:endParaRPr lang="ru-RU" sz="5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71435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МОБУ «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Митинская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ОШ»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00063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2021 год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272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2187" t="2959" r="56381"/>
          <a:stretch>
            <a:fillRect/>
          </a:stretch>
        </p:blipFill>
        <p:spPr bwMode="auto">
          <a:xfrm>
            <a:off x="684212" y="0"/>
            <a:ext cx="7459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b="3124"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«Тонкие» и «толстые» вопросы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42886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«Умный вопрос – это уже добрая половина дела» 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писал британский философ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Ф. Бэкон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382" y="35716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Биологические фразеологизмы</a:t>
            </a:r>
            <a:endParaRPr lang="ru-RU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2428868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Найдите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 тексте,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дайте им объяснения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357166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Биологические фразеологизмы</a:t>
            </a:r>
            <a:endParaRPr lang="ru-RU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1714488"/>
            <a:ext cx="735811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«Л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ить крокодильи слезы»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лживое сожаление человеку;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«Упрямый,  как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осёл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человек, которого трудно переубедить;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 кошка с собакой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люди, которые постоянно ссорятся;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«Крутиться,  как белка в колесе»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люди, которые постоянно в хлопотах, заботах;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«Трудиться, как пчела»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работать без перерыва,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«Заячья душа»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трусливый человек;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«Ежу понятно»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нечто просто, очень понятное;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Заблудиться в трёх соснах»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споткнуться на ровном месте.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643182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Georgia" pitchFamily="18" charset="0"/>
              </a:rPr>
              <a:t>Физкультминутка</a:t>
            </a:r>
            <a:endParaRPr lang="ru-RU" sz="44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071546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Georgia" pitchFamily="18" charset="0"/>
              </a:rPr>
              <a:t>Природа  …</a:t>
            </a:r>
            <a:endParaRPr lang="ru-RU" sz="4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4" name="Мария Войнова Про Весн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71435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Лови ошибку</a:t>
            </a:r>
            <a:r>
              <a:rPr lang="ru-RU" sz="3600" b="1" i="1" dirty="0" smtClean="0">
                <a:solidFill>
                  <a:srgbClr val="0070C0"/>
                </a:solidFill>
              </a:rPr>
              <a:t>: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14414" y="1571612"/>
            <a:ext cx="750098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 Самым быстрым наземным млекопитающим является гепард, догоняя добычу, он может развить скорость до 120 км/час.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 Высота берёзы обычно 15-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 Самая длинная змея - анаконда, был зарегистрирован экземпляр длиной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м 43 см.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000" b="1" i="1" dirty="0" smtClean="0">
                <a:latin typeface="Georgia" pitchFamily="18" charset="0"/>
              </a:rPr>
              <a:t>Берёза  - это единственное 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дерево</a:t>
            </a:r>
            <a:r>
              <a:rPr lang="ru-RU" sz="2000" b="1" i="1" dirty="0" smtClean="0">
                <a:latin typeface="Georgia" pitchFamily="18" charset="0"/>
              </a:rPr>
              <a:t> с белой корой.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Только с</a:t>
            </a: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амцы </a:t>
            </a:r>
            <a:r>
              <a:rPr lang="ru-RU" sz="2000" b="1" i="1" dirty="0" smtClean="0">
                <a:latin typeface="Georgia" pitchFamily="18" charset="0"/>
              </a:rPr>
              <a:t>обезьяны лысеют так же, как мужчины.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6. Самое большое животное - синий кит.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7. В коре березы есть особое вещество -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бетулин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8. Нападая на свою жертву, акулы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закрывают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глаза, чтобы бьющаяся добыча их не поранила.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35743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Georgia" pitchFamily="18" charset="0"/>
              </a:rPr>
              <a:t>Чтобы это значило?</a:t>
            </a:r>
            <a:endParaRPr lang="ru-RU" sz="44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pic>
        <p:nvPicPr>
          <p:cNvPr id="33794" name="Picture 2" descr="https://thumbs.dreamstime.com/z/%D0%BA%D1%80%D0%B0%D1%81%D0%BD%D1%8B%D0%B5-%D0%BA%D0%BE%D1%80%D0%BD%D0%B8-%D0%BC%D0%B0%D0%BD%D0%B3%D1%80%D0%BE%D0%B2%D1%8B-%D0%B2-%D1%82%D1%80%D0%BE%D0%BF%D0%B8%D0%BA%D0%B0%D1%85-42083855.jpg"/>
          <p:cNvPicPr>
            <a:picLocks noChangeAspect="1" noChangeArrowheads="1"/>
          </p:cNvPicPr>
          <p:nvPr/>
        </p:nvPicPr>
        <p:blipFill>
          <a:blip r:embed="rId3"/>
          <a:srcRect b="8566"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00042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Признаки живых организмов:</a:t>
            </a:r>
            <a:endParaRPr lang="ru-RU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643174" y="2071678"/>
            <a:ext cx="33842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астут,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азмножаются,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итаются,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ышат,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двигаются,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состоят из клеток.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92867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Цепочка идей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14480" y="1714488"/>
            <a:ext cx="61590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 группа - из предложенного набора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слов сочинить стихотворение,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посвященное биологии.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14546" y="3429000"/>
            <a:ext cx="529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 группа – составить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 слову «Биология».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785794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Цель урока: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571612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- познакомить учителей с методическими приёмами, позволяющими воспитать познавательный интерес к изучению нового предмета.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56" y="2928934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Задачи урока: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643314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- начать формирование знаний о биологии, как науке, изучающей живые организмы, ее значении в жизни современного человека;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-развить умения логического мышления, творческого воображения, коммуникативных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7148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Дополните ….</a:t>
            </a:r>
            <a:endParaRPr lang="ru-RU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34088" y="2500306"/>
            <a:ext cx="768131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мастер - классе 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Самым интересным для меня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сегодня было 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своей дальнейшей работе 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Я пожелал бы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Я бы хотела посоветовать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214422"/>
            <a:ext cx="750099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Georgia" pitchFamily="18" charset="0"/>
              </a:rPr>
              <a:t>Выберите из представленных  далее предложений одно , наиболее значимое для Вас, и дополните его своими мыслями: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071546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Georgia" pitchFamily="18" charset="0"/>
              </a:rPr>
              <a:t>Природа  …</a:t>
            </a:r>
            <a:endParaRPr lang="ru-RU" sz="44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Мария Войнова Про Весн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5572140"/>
            <a:ext cx="304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3"/>
            <a:ext cx="7143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Биология?</a:t>
            </a:r>
            <a:b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214422"/>
            <a:ext cx="3198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Биология!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000240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Биология… 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1268" name="Picture 4" descr="https://w-dog.ru/wallpapers/13/16/333963388710325/kreativ-gazon-kniga-stranicy-cv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496"/>
            <a:ext cx="503637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071546"/>
            <a:ext cx="64294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Georgia" pitchFamily="18" charset="0"/>
              </a:rPr>
              <a:t>Успехов Вам и творчества!</a:t>
            </a:r>
          </a:p>
          <a:p>
            <a:endParaRPr lang="ru-RU" dirty="0"/>
          </a:p>
        </p:txBody>
      </p:sp>
      <p:pic>
        <p:nvPicPr>
          <p:cNvPr id="46084" name="Picture 4" descr="https://99px.ru/sstorage/86/2016/03/image_8625031623363190618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3929090" cy="2946818"/>
          </a:xfrm>
          <a:prstGeom prst="rect">
            <a:avLst/>
          </a:prstGeom>
          <a:noFill/>
        </p:spPr>
      </p:pic>
      <p:pic>
        <p:nvPicPr>
          <p:cNvPr id="1026" name="Picture 2" descr="https://sunveter.ru/uploads/posts/2013-05/1368996880_babochka-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786058"/>
            <a:ext cx="3428992" cy="2978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071546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Georgia" pitchFamily="18" charset="0"/>
              </a:rPr>
              <a:t>Природа  …</a:t>
            </a:r>
            <a:endParaRPr lang="ru-RU" sz="44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Мария Войнова Про Весн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5572140"/>
            <a:ext cx="304800" cy="304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9898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071546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Georgia" pitchFamily="18" charset="0"/>
              </a:rPr>
              <a:t>Природа  …</a:t>
            </a:r>
            <a:endParaRPr lang="ru-RU" sz="44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Мария Войнова Про Весн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5572140"/>
            <a:ext cx="304800" cy="304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86mmc-konda.edusite.ru/images/p59_beregitezeml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463" y="-103188"/>
            <a:ext cx="9424988" cy="70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642918"/>
            <a:ext cx="5466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Четвёртый лишний</a:t>
            </a:r>
            <a:endParaRPr lang="ru-RU" sz="36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857364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1) камень </a:t>
            </a:r>
            <a:r>
              <a:rPr lang="ru-RU" sz="2400" dirty="0" smtClean="0">
                <a:latin typeface="Georgia" pitchFamily="18" charset="0"/>
              </a:rPr>
              <a:t>–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857364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гриб</a:t>
            </a:r>
            <a:r>
              <a:rPr lang="ru-RU" sz="2400" dirty="0" smtClean="0">
                <a:latin typeface="Georgia" pitchFamily="18" charset="0"/>
              </a:rPr>
              <a:t> –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857364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вода – облако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2571744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2) мята </a:t>
            </a:r>
            <a:r>
              <a:rPr lang="ru-RU" sz="2400" dirty="0" smtClean="0">
                <a:latin typeface="Georgia" pitchFamily="18" charset="0"/>
              </a:rPr>
              <a:t>–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2571744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клён – пшеница –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571744"/>
            <a:ext cx="2214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крокодил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286124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3) бактерия –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3286124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вода – снег – почва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4000504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4)иголка – книга –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4000504"/>
            <a:ext cx="186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мимоза –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4000504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река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2" grpId="0"/>
      <p:bldP spid="13" grpId="0" build="allAtOnce"/>
      <p:bldP spid="14" grpId="0"/>
      <p:bldP spid="14" grpId="1"/>
      <p:bldP spid="15" grpId="0"/>
      <p:bldP spid="16" grpId="0"/>
      <p:bldP spid="17" grpId="0"/>
      <p:bldP spid="17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748" y="0"/>
            <a:ext cx="91035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857232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Georgia" pitchFamily="18" charset="0"/>
              </a:rPr>
              <a:t>Самый, самый ….</a:t>
            </a:r>
            <a:endParaRPr lang="ru-RU" sz="4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071678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Чем же удивляет нас наука биология?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Найдите в тексте самые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удивительные творения природы.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Перечислите их, пожалуйста.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417</Words>
  <Application>Microsoft Office PowerPoint</Application>
  <PresentationFormat>Экран (4:3)</PresentationFormat>
  <Paragraphs>84</Paragraphs>
  <Slides>31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Преподователь</cp:lastModifiedBy>
  <cp:revision>67</cp:revision>
  <dcterms:created xsi:type="dcterms:W3CDTF">2021-04-01T15:27:04Z</dcterms:created>
  <dcterms:modified xsi:type="dcterms:W3CDTF">2021-04-06T04:19:40Z</dcterms:modified>
</cp:coreProperties>
</file>