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C5A927-2431-4F69-9447-591DD179C83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47B589-7DAE-425D-A093-69318737E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			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угроза личности, обществу, 			государству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Терроризм -</a:t>
            </a:r>
            <a:r>
              <a:rPr lang="ru-RU" sz="8000" dirty="0" smtClean="0"/>
              <a:t>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Терроризм, то есть</a:t>
            </a:r>
            <a:endParaRPr lang="ru-RU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совершение взрыва, поджога или иных действий, создающих опасность гибели людей, причинения значительного имущественного ущерба либо наступления иных общественно опасных последствий, если эти действия совершены в целях нарушения общественной безопасности, устрашения населения либо оказания воздействия на принятие решений органами власти.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	К крупным терактам 1990 —2000 гг. можно отнести: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газовую атаку нервно-паралитическим газом зарин в токийском метро в марте 1995 (погибло 12 человек, было отравлено 5 тыс. человек), </a:t>
            </a:r>
          </a:p>
          <a:p>
            <a:pPr lvl="0"/>
            <a:r>
              <a:rPr lang="ru-RU" dirty="0" smtClean="0"/>
              <a:t>взрыв в Оклахома-Сити 19 апреля 1995 (погибло 168 человек), </a:t>
            </a:r>
          </a:p>
          <a:p>
            <a:pPr lvl="0"/>
            <a:r>
              <a:rPr lang="ru-RU" dirty="0" smtClean="0"/>
              <a:t>взрывы жилых домов в Москве, Буйнакске, Волгодонске в сентябре 1999 (погибло 300 человек), </a:t>
            </a:r>
          </a:p>
          <a:p>
            <a:pPr lvl="0"/>
            <a:r>
              <a:rPr lang="ru-RU" dirty="0" smtClean="0"/>
              <a:t>атака захваченных террористами самолетов башен Всемирного торгового центра в Нью-Йорке и здания Пентагона в Вашингтоне 11 сентября 2001 (погибло более 3 тыс. человек), </a:t>
            </a:r>
          </a:p>
          <a:p>
            <a:pPr lvl="0"/>
            <a:r>
              <a:rPr lang="ru-RU" dirty="0" smtClean="0"/>
              <a:t>захват около 800 заложников во время демонстрации популярного мюзикла «Норд-Ост» в Москве в октябре 2002 (погибло 130 заложников),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7772400" cy="61436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взрыв дискотеки курортного места на острове Балу в октябре 2002 (погибло 189 человек, ранено 300),</a:t>
            </a:r>
          </a:p>
          <a:p>
            <a:pPr lvl="0"/>
            <a:r>
              <a:rPr lang="ru-RU" dirty="0" smtClean="0"/>
              <a:t>взрывы в Грозном (декабрь 2002) (число жертв 60 человек), в Моздоке (август 2003) (погибло 49 человек),</a:t>
            </a:r>
          </a:p>
          <a:p>
            <a:pPr lvl="0"/>
            <a:r>
              <a:rPr lang="ru-RU" dirty="0" smtClean="0"/>
              <a:t>захват заложников в школе североосетинского города Беслан (1-3 сентября 2004) (погибло 335 человек, ранено более 1000, большинство пострадавших – дети),</a:t>
            </a:r>
          </a:p>
          <a:p>
            <a:pPr lvl="0"/>
            <a:r>
              <a:rPr lang="ru-RU" dirty="0" smtClean="0"/>
              <a:t>24 января 2011 в зале международных прилетов аэропорта Домодедово прогремел взрыв. Его инициировал террорист-смертник, который смешался с толпой встречающих. По предварительным данным, мощность взрыва составляла 7 кг в тротиловом эквиваленте. Погибли 35 человек, пострадали 168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428760"/>
          </a:xfrm>
        </p:spPr>
        <p:txBody>
          <a:bodyPr/>
          <a:lstStyle/>
          <a:p>
            <a:r>
              <a:rPr lang="ru-RU" dirty="0" smtClean="0"/>
              <a:t>		Три стороны конфликта 	террористической акции: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sz="3600" dirty="0" smtClean="0"/>
              <a:t>Те, кто совершает теракт (террористы).</a:t>
            </a:r>
          </a:p>
          <a:p>
            <a:pPr lvl="0"/>
            <a:r>
              <a:rPr lang="ru-RU" sz="3600" dirty="0" smtClean="0"/>
              <a:t>Непосредственные жертвы акции.</a:t>
            </a:r>
          </a:p>
          <a:p>
            <a:r>
              <a:rPr lang="ru-RU" sz="3600" dirty="0" smtClean="0"/>
              <a:t>Те, кого хотят запугать и заставить вести себя определённым образом.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Качества хорошего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доброта и милосердие</a:t>
            </a:r>
          </a:p>
          <a:p>
            <a:pPr lvl="0"/>
            <a:r>
              <a:rPr lang="ru-RU" dirty="0" smtClean="0"/>
              <a:t>вежливость</a:t>
            </a:r>
          </a:p>
          <a:p>
            <a:pPr lvl="0"/>
            <a:r>
              <a:rPr lang="ru-RU" dirty="0" smtClean="0"/>
              <a:t>уважение друг к другу и окружающим</a:t>
            </a:r>
          </a:p>
          <a:p>
            <a:pPr lvl="0"/>
            <a:r>
              <a:rPr lang="ru-RU" dirty="0" smtClean="0"/>
              <a:t>совестливость и порядочность</a:t>
            </a:r>
          </a:p>
          <a:p>
            <a:r>
              <a:rPr lang="ru-RU" dirty="0" smtClean="0"/>
              <a:t>уметь откликаться на чувства других и стремиться всем прийти на помощь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не стать жертвой теракта?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Будьте внимательны; обращайте внимание на посторонних людей; не стесняйтесь, если что-то вам покажется подозрительным, сообщить об этом старшим.</a:t>
            </a:r>
          </a:p>
          <a:p>
            <a:r>
              <a:rPr lang="ru-RU" sz="3100" dirty="0" smtClean="0"/>
              <a:t>Не дотрагивайтесь до бесхозных сумок, пакетов, свертков; не подбирайте никаких вещей, даже ценных: мина-ловушка может быть замаскирована под игрушку, ручку, мобильный телефон и т.д.</a:t>
            </a:r>
          </a:p>
          <a:p>
            <a:r>
              <a:rPr lang="ru-RU" sz="3100" dirty="0" smtClean="0"/>
              <a:t>Следите за бесхозными помещениями, чердаками, подвалами.</a:t>
            </a:r>
          </a:p>
          <a:p>
            <a:r>
              <a:rPr lang="ru-RU" sz="3100" dirty="0" smtClean="0"/>
              <a:t>По возможности избегайте больших скоплений людей, где увеличивается вероятность теракта.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вести себя в заложниках?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Как можно быстрее взять себя в руки, всеми силами подавить в себе панику и постараться успокоиться.</a:t>
            </a:r>
          </a:p>
          <a:p>
            <a:pPr lvl="0"/>
            <a:r>
              <a:rPr lang="ru-RU" dirty="0" smtClean="0"/>
              <a:t>Говорить спокойным ровным голосом.</a:t>
            </a:r>
          </a:p>
          <a:p>
            <a:pPr lvl="0"/>
            <a:r>
              <a:rPr lang="ru-RU" dirty="0" smtClean="0"/>
              <a:t>Ни в коем случае не допускать действий, которые могут спровоцировать нападающих к применению оружия и привести к человеческим жертвам.</a:t>
            </a:r>
          </a:p>
          <a:p>
            <a:pPr lvl="0"/>
            <a:r>
              <a:rPr lang="ru-RU" dirty="0" smtClean="0"/>
              <a:t>Переносить лишения, оскорбления и унижения без вызова и возражений.</a:t>
            </a:r>
          </a:p>
          <a:p>
            <a:pPr lvl="0"/>
            <a:r>
              <a:rPr lang="ru-RU" dirty="0" smtClean="0"/>
              <a:t>Экономьте и поддерживайте силы.</a:t>
            </a:r>
          </a:p>
          <a:p>
            <a:pPr lvl="0"/>
            <a:r>
              <a:rPr lang="ru-RU" dirty="0" smtClean="0"/>
              <a:t>Не совершайте любых действий, спрашивайте разрешения.</a:t>
            </a:r>
          </a:p>
          <a:p>
            <a:r>
              <a:rPr lang="ru-RU" dirty="0" smtClean="0"/>
              <a:t>Помните, что для вашего освобождения делается всё необходимое и возможное.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Толерантность –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латинского слова, ТЕРПИМОСТЬ, ВЕРА. </a:t>
            </a:r>
          </a:p>
          <a:p>
            <a:r>
              <a:rPr lang="ru-RU" dirty="0" smtClean="0"/>
              <a:t>Чтобы быть толерантным, нужно соблюдать правила общения.</a:t>
            </a:r>
          </a:p>
          <a:p>
            <a:r>
              <a:rPr lang="ru-RU" dirty="0" smtClean="0"/>
              <a:t>Толерантный человек никогда не будет националистом, террористом или вандалом, не будет уничтожать всё вокруг себя, делить людей по национальному признаку.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225</TotalTime>
  <Words>523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 угроза личности, обществу,    государству</vt:lpstr>
      <vt:lpstr>Терроризм, то есть</vt:lpstr>
      <vt:lpstr> К крупным терактам 1990 —2000 гг. можно отнести: </vt:lpstr>
      <vt:lpstr>Презентация PowerPoint</vt:lpstr>
      <vt:lpstr>  Три стороны конфликта  террористической акции: </vt:lpstr>
      <vt:lpstr>Качества хорошего человека</vt:lpstr>
      <vt:lpstr>Как не стать жертвой теракта?</vt:lpstr>
      <vt:lpstr>Как вести себя в заложниках?</vt:lpstr>
      <vt:lpstr>Толерантность 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угроза личности, обществу,    государству</dc:title>
  <dc:creator>арина</dc:creator>
  <cp:lastModifiedBy>ASIOU</cp:lastModifiedBy>
  <cp:revision>24</cp:revision>
  <dcterms:created xsi:type="dcterms:W3CDTF">2011-09-25T07:01:36Z</dcterms:created>
  <dcterms:modified xsi:type="dcterms:W3CDTF">2019-01-23T07:06:56Z</dcterms:modified>
</cp:coreProperties>
</file>