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2" r:id="rId5"/>
    <p:sldId id="273" r:id="rId6"/>
    <p:sldId id="257" r:id="rId7"/>
    <p:sldId id="260" r:id="rId8"/>
    <p:sldId id="276" r:id="rId9"/>
    <p:sldId id="261" r:id="rId10"/>
    <p:sldId id="274" r:id="rId11"/>
    <p:sldId id="262" r:id="rId12"/>
    <p:sldId id="263" r:id="rId13"/>
    <p:sldId id="264" r:id="rId14"/>
    <p:sldId id="271" r:id="rId15"/>
    <p:sldId id="265" r:id="rId16"/>
    <p:sldId id="266" r:id="rId17"/>
    <p:sldId id="267" r:id="rId18"/>
    <p:sldId id="275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Открытый урок </a:t>
            </a:r>
            <a:br>
              <a:rPr lang="ru-RU" dirty="0" smtClean="0"/>
            </a:br>
            <a:r>
              <a:rPr lang="ru-RU" dirty="0" smtClean="0"/>
              <a:t>06.12.22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Учителя </a:t>
            </a:r>
            <a:r>
              <a:rPr lang="ru-RU" dirty="0" err="1" smtClean="0"/>
              <a:t>Яптевой</a:t>
            </a:r>
            <a:r>
              <a:rPr lang="ru-RU" dirty="0" smtClean="0"/>
              <a:t> Н.А.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Проверка самостоятельной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Освещая Землю, Солнце нагревает её поверхность. Воздух нагревается от поверхности Земли</a:t>
            </a:r>
            <a:r>
              <a:rPr lang="ru-RU" smtClean="0"/>
              <a:t>. </a:t>
            </a:r>
            <a:endParaRPr lang="ru-RU" dirty="0" smtClean="0"/>
          </a:p>
          <a:p>
            <a:r>
              <a:rPr lang="ru-RU" dirty="0" smtClean="0"/>
              <a:t>Суша разогревается и остывает быстрее, чем водная поверхность.</a:t>
            </a:r>
          </a:p>
          <a:p>
            <a:r>
              <a:rPr lang="ru-RU" dirty="0" smtClean="0"/>
              <a:t>Температура воздуха в тропосфере с высотой понижается на </a:t>
            </a:r>
            <a:r>
              <a:rPr lang="en-US" dirty="0" smtClean="0"/>
              <a:t>6°</a:t>
            </a:r>
            <a:r>
              <a:rPr lang="ru-RU" dirty="0" smtClean="0"/>
              <a:t>С на каждый километр высоты (или на </a:t>
            </a:r>
            <a:r>
              <a:rPr lang="en-US" dirty="0" smtClean="0"/>
              <a:t>0,6</a:t>
            </a:r>
            <a:r>
              <a:rPr lang="ru-RU" dirty="0" smtClean="0"/>
              <a:t>°С на каждые 100 м)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Делаем выводы: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1.Изучите пункт 2 параграфа 37, стр.123-124.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мы знаем о температуре воздуха?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1.Город в Африке, где зафиксирована самая высокая температура воздуха на Земле.</a:t>
            </a:r>
          </a:p>
          <a:p>
            <a:pPr>
              <a:buNone/>
            </a:pPr>
            <a:r>
              <a:rPr lang="ru-RU" dirty="0" smtClean="0"/>
              <a:t>2.Прибор для измерения температуры.</a:t>
            </a:r>
          </a:p>
          <a:p>
            <a:pPr>
              <a:buNone/>
            </a:pPr>
            <a:r>
              <a:rPr lang="ru-RU" dirty="0" smtClean="0"/>
              <a:t>3.Разница между самой высокой и самой низкой температурой воздуха.</a:t>
            </a:r>
          </a:p>
          <a:p>
            <a:pPr>
              <a:buNone/>
            </a:pPr>
            <a:r>
              <a:rPr lang="ru-RU" dirty="0" smtClean="0"/>
              <a:t>4.Месяц года, когда среднемесячная температура в Ярославской области максимальна.</a:t>
            </a:r>
          </a:p>
          <a:p>
            <a:pPr>
              <a:buNone/>
            </a:pPr>
            <a:r>
              <a:rPr lang="ru-RU" dirty="0" smtClean="0"/>
              <a:t>5.Название российской станции в Антарктиде, где зафиксирована самая низкая температура воздуха на Земле.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Решите кроссворд: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Температура воздуха – важная характеристика атмосферы.</a:t>
            </a:r>
          </a:p>
          <a:p>
            <a:r>
              <a:rPr lang="ru-RU" dirty="0" smtClean="0"/>
              <a:t>Температура воздуха меняется в течение суток, месяца, сезонов года.</a:t>
            </a:r>
          </a:p>
          <a:p>
            <a:r>
              <a:rPr lang="ru-RU" dirty="0" smtClean="0"/>
              <a:t>Точные сведения об изменениях температуры в течение суток получают на метеорологических станциях.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Делаем выводы: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1.Алгоритм расчета средних температур: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1.Сложите все значения температур из таблицы: «Суточный ход температур»  на стр.125 учебника.</a:t>
            </a:r>
          </a:p>
          <a:p>
            <a:pPr>
              <a:buNone/>
            </a:pPr>
            <a:r>
              <a:rPr lang="ru-RU" dirty="0" smtClean="0"/>
              <a:t>2.Разделите полученное число на количество измерений</a:t>
            </a:r>
            <a:r>
              <a:rPr lang="en-US" dirty="0" smtClean="0"/>
              <a:t> </a:t>
            </a:r>
            <a:r>
              <a:rPr lang="ru-RU" dirty="0" smtClean="0"/>
              <a:t>в течении суток.</a:t>
            </a:r>
          </a:p>
          <a:p>
            <a:pPr>
              <a:buNone/>
            </a:pPr>
            <a:r>
              <a:rPr lang="ru-RU" dirty="0" smtClean="0"/>
              <a:t>3.Запишите решение в</a:t>
            </a:r>
            <a:r>
              <a:rPr lang="en-US" dirty="0" smtClean="0"/>
              <a:t> </a:t>
            </a:r>
            <a:r>
              <a:rPr lang="en-US" dirty="0" err="1" smtClean="0"/>
              <a:t>поле</a:t>
            </a:r>
            <a:r>
              <a:rPr lang="en-US" dirty="0" smtClean="0"/>
              <a:t> 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записи</a:t>
            </a:r>
            <a:r>
              <a:rPr lang="en-US" dirty="0" smtClean="0"/>
              <a:t> </a:t>
            </a:r>
            <a:r>
              <a:rPr lang="en-US" dirty="0" err="1" smtClean="0"/>
              <a:t>ответов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Практическая работа:</a:t>
            </a:r>
            <a:br>
              <a:rPr lang="ru-RU" sz="3200" dirty="0" smtClean="0"/>
            </a:br>
            <a:r>
              <a:rPr lang="ru-RU" sz="3200" dirty="0" smtClean="0"/>
              <a:t> «Определение средних температур, амплитуды и построение графиков»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2.Алгоритм определения суточной  амплитуды температур: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1.Найдите среди температурных показателей  таблицы: «Суточный ход температуры»  (стр.125 учебника) самую высокую температуру воздуха.</a:t>
            </a:r>
          </a:p>
          <a:p>
            <a:pPr>
              <a:buNone/>
            </a:pPr>
            <a:r>
              <a:rPr lang="ru-RU" dirty="0" smtClean="0"/>
              <a:t>2. Найдите среди температурных показателей той же таблицы самую низкую температуру воздуха.</a:t>
            </a:r>
          </a:p>
          <a:p>
            <a:pPr>
              <a:buNone/>
            </a:pPr>
            <a:r>
              <a:rPr lang="ru-RU" dirty="0" smtClean="0"/>
              <a:t>3.Из самой высокой температуры воздуха вычтите самую низкую температуру. Это и будет суточная амплитуда температуры.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Практическая работа:</a:t>
            </a:r>
            <a:br>
              <a:rPr lang="ru-RU" sz="2700" dirty="0" smtClean="0"/>
            </a:br>
            <a:r>
              <a:rPr lang="ru-RU" sz="2700" dirty="0" smtClean="0"/>
              <a:t> «Определение средних температур, амплитуды и построение графиков»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3. Алгоритм построения графика суточного хода температур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1.Начертите прямоугольную систему координат, выберите за единичный отрезок 1 клетку.</a:t>
            </a:r>
          </a:p>
          <a:p>
            <a:pPr>
              <a:buNone/>
            </a:pPr>
            <a:r>
              <a:rPr lang="ru-RU" dirty="0" smtClean="0"/>
              <a:t>2.На вертикальной оси отметьте температуру воздуха в градусах с интервалом в 5º, на горизонтальной оси – время, выраженное в часах.</a:t>
            </a:r>
          </a:p>
          <a:p>
            <a:pPr>
              <a:buNone/>
            </a:pPr>
            <a:r>
              <a:rPr lang="ru-RU" dirty="0" smtClean="0"/>
              <a:t>3.Используя данные таблицы на стр.125 учебника,  постройте в тетради график суточного изменения температуры воздуха.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Практическая работа:</a:t>
            </a:r>
            <a:br>
              <a:rPr lang="ru-RU" sz="2700" dirty="0" smtClean="0"/>
            </a:br>
            <a:r>
              <a:rPr lang="ru-RU" sz="2700" dirty="0" smtClean="0"/>
              <a:t> «Определение средних температур, амплитуды и построение графиков»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Температура воздуха – одна из важных характеристик погоды и климата, показывающая величину нагрева воздуха.</a:t>
            </a:r>
          </a:p>
          <a:p>
            <a:r>
              <a:rPr lang="ru-RU" sz="2400" dirty="0" smtClean="0"/>
              <a:t>Средняя суточная температура –среднее арифметическое значение показателей температуры за сутки.</a:t>
            </a:r>
          </a:p>
          <a:p>
            <a:r>
              <a:rPr lang="ru-RU" sz="2400" dirty="0" smtClean="0"/>
              <a:t>Среднемесячная температура  -среднее арифметическое значение показателей температуры за месяц.</a:t>
            </a:r>
          </a:p>
          <a:p>
            <a:r>
              <a:rPr lang="ru-RU" sz="2400" dirty="0" smtClean="0"/>
              <a:t>Амплитуда колебаний температуры – разность между самым высоким и самым низким её значением.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Запомните понятия: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Наталия\Downloads\39e8d104-be83-11e1-8782-0050569c12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54670" y="1481138"/>
            <a:ext cx="4434660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Закрепление знаний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аталия\Downloads\39e8d104-be83-11e1-8782-0050569c12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54670" y="1481138"/>
            <a:ext cx="4434660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Проверка домашнего 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' - Параграф 37 (изучить), выполнить задание 1.</a:t>
            </a:r>
          </a:p>
          <a:p>
            <a:pPr>
              <a:buNone/>
            </a:pPr>
            <a:r>
              <a:rPr lang="ru-RU" sz="2400" dirty="0" smtClean="0"/>
              <a:t> 2) ' ' - Вычислите годовую амплитуду и среднегодовую температуру, используя данные таблицы.</a:t>
            </a:r>
          </a:p>
          <a:p>
            <a:pPr>
              <a:buNone/>
            </a:pPr>
            <a:r>
              <a:rPr lang="ru-RU" sz="2400" dirty="0" smtClean="0"/>
              <a:t>3) ' ' ' - Постройте график годового хода температуры для Ярославской области, используя данные таблицы.</a:t>
            </a:r>
          </a:p>
          <a:p>
            <a:pPr>
              <a:buNone/>
            </a:pPr>
            <a:r>
              <a:rPr lang="ru-RU" sz="2800" dirty="0" smtClean="0"/>
              <a:t>' –    «3»</a:t>
            </a:r>
          </a:p>
          <a:p>
            <a:pPr>
              <a:buNone/>
            </a:pPr>
            <a:r>
              <a:rPr lang="ru-RU" sz="2800" dirty="0" smtClean="0"/>
              <a:t>'' –   «4»</a:t>
            </a:r>
          </a:p>
          <a:p>
            <a:pPr>
              <a:buNone/>
            </a:pPr>
            <a:r>
              <a:rPr lang="ru-RU" sz="2800" dirty="0" smtClean="0"/>
              <a:t>'''  – «5»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на уроке я узнал (научился)…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Мне было интересно….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Мне было сложно….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Рефлексия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Загадка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Это важный показатель,</a:t>
            </a:r>
          </a:p>
          <a:p>
            <a:pPr algn="ctr">
              <a:buNone/>
            </a:pPr>
            <a:r>
              <a:rPr lang="ru-RU" dirty="0" smtClean="0"/>
              <a:t>Градусник — ее приятель.</a:t>
            </a:r>
          </a:p>
          <a:p>
            <a:pPr algn="ctr">
              <a:buNone/>
            </a:pPr>
            <a:r>
              <a:rPr lang="ru-RU" dirty="0" smtClean="0"/>
              <a:t>Если жарко — высока,</a:t>
            </a:r>
          </a:p>
          <a:p>
            <a:pPr algn="ctr">
              <a:buNone/>
            </a:pPr>
            <a:r>
              <a:rPr lang="ru-RU" dirty="0" smtClean="0"/>
              <a:t>А в мороз она низка.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Изучение новой 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/>
              <a:t>Тепло в атмосфере  (1)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Изучение самого важного показателя атмосферы – температуры воздуха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dirty="0" smtClean="0"/>
              <a:t>1)сформировать представления о закономерностях нагревания атмосферного воздуха от земной поверхности;</a:t>
            </a:r>
          </a:p>
          <a:p>
            <a:pPr algn="ctr">
              <a:buNone/>
            </a:pPr>
            <a:r>
              <a:rPr lang="ru-RU" dirty="0" smtClean="0"/>
              <a:t>2)сформировать представление об изменении температуры воздуха с высотой;</a:t>
            </a:r>
          </a:p>
          <a:p>
            <a:pPr algn="ctr">
              <a:buNone/>
            </a:pPr>
            <a:r>
              <a:rPr lang="ru-RU" dirty="0" smtClean="0"/>
              <a:t>3)вычислить среднюю суточную температуру и амплитуду температур;</a:t>
            </a:r>
          </a:p>
          <a:p>
            <a:pPr algn="ctr">
              <a:buNone/>
            </a:pPr>
            <a:r>
              <a:rPr lang="ru-RU" dirty="0" smtClean="0"/>
              <a:t>4)построить график суточного хода температур.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1.Почему воздух у поверхности Земли теплее, чем на высоте?</a:t>
            </a:r>
          </a:p>
          <a:p>
            <a:pPr>
              <a:buNone/>
            </a:pPr>
            <a:r>
              <a:rPr lang="ru-RU" dirty="0" smtClean="0"/>
              <a:t>2. Что мы знаем о температуре воздуха?</a:t>
            </a:r>
          </a:p>
          <a:p>
            <a:pPr>
              <a:buNone/>
            </a:pPr>
            <a:r>
              <a:rPr lang="ru-RU" dirty="0" smtClean="0"/>
              <a:t>3. Практическая работа:  «Определение средних температур, амплитуды и построение графиков».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Китайская </a:t>
            </a:r>
            <a:r>
              <a:rPr lang="ru-RU" dirty="0" smtClean="0"/>
              <a:t>мудрость </a:t>
            </a:r>
            <a:r>
              <a:rPr lang="ru-RU" dirty="0" smtClean="0"/>
              <a:t>гласит: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«Я слышу – </a:t>
            </a:r>
            <a:r>
              <a:rPr lang="ru-RU" dirty="0" smtClean="0"/>
              <a:t>я забываю</a:t>
            </a:r>
            <a:r>
              <a:rPr lang="ru-RU" dirty="0" smtClean="0"/>
              <a:t>, я вижу – я запоминаю, я делаю – я усваиваю».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Эпиграф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1.Изучите пункт 1 §37, стр.123.</a:t>
            </a:r>
          </a:p>
          <a:p>
            <a:pPr>
              <a:buNone/>
            </a:pPr>
            <a:r>
              <a:rPr lang="ru-RU" dirty="0" smtClean="0"/>
              <a:t>2.Выполните задания, предложенные в маршрутном  листе.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</TotalTime>
  <Words>617</Words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Открытый урок  06.12.22</vt:lpstr>
      <vt:lpstr>Проверка домашнего задания </vt:lpstr>
      <vt:lpstr>  Изучение новой темы </vt:lpstr>
      <vt:lpstr>Тема урока</vt:lpstr>
      <vt:lpstr>Цель</vt:lpstr>
      <vt:lpstr>Задачи:</vt:lpstr>
      <vt:lpstr>План:</vt:lpstr>
      <vt:lpstr>Эпиграф урока:</vt:lpstr>
      <vt:lpstr>Самостоятельная работа </vt:lpstr>
      <vt:lpstr>Проверка самостоятельной работы</vt:lpstr>
      <vt:lpstr>Делаем выводы:</vt:lpstr>
      <vt:lpstr>Что мы знаем о температуре воздуха?</vt:lpstr>
      <vt:lpstr>Решите кроссворд:</vt:lpstr>
      <vt:lpstr>Делаем выводы:</vt:lpstr>
      <vt:lpstr>  Практическая работа:  «Определение средних температур, амплитуды и построение графиков»  </vt:lpstr>
      <vt:lpstr>Практическая работа:  «Определение средних температур, амплитуды и построение графиков» </vt:lpstr>
      <vt:lpstr>Практическая работа:  «Определение средних температур, амплитуды и построение графиков» </vt:lpstr>
      <vt:lpstr>Запомните понятия:</vt:lpstr>
      <vt:lpstr>Закрепление знаний  </vt:lpstr>
      <vt:lpstr>Домашнее задание: 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 06.12.22</dc:title>
  <cp:lastModifiedBy>Наталия</cp:lastModifiedBy>
  <cp:revision>37</cp:revision>
  <dcterms:modified xsi:type="dcterms:W3CDTF">2022-12-05T19:44:59Z</dcterms:modified>
</cp:coreProperties>
</file>