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80" r:id="rId4"/>
    <p:sldId id="264" r:id="rId5"/>
    <p:sldId id="270" r:id="rId6"/>
    <p:sldId id="281" r:id="rId7"/>
    <p:sldId id="277" r:id="rId8"/>
    <p:sldId id="273" r:id="rId9"/>
    <p:sldId id="278" r:id="rId10"/>
    <p:sldId id="274" r:id="rId11"/>
    <p:sldId id="267" r:id="rId12"/>
    <p:sldId id="268" r:id="rId13"/>
    <p:sldId id="271" r:id="rId14"/>
    <p:sldId id="282" r:id="rId15"/>
    <p:sldId id="275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1A49-BEB6-484A-BE2A-BD70EF5515B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5594-773B-443C-A802-5DF783B3E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1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88;&#1080;&#1083;&#1086;&#1078;&#1077;&#1085;&#1080;&#1077;%2012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63;&#1077;&#108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1;&#1072;&#1079;&#1086;&#1074;&#1072;%20&#1045;.&#1042;.%20&#1048;&#1054;&#105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2;&#1072;&#1088;&#1090;&#1100;&#1103;&#1085;&#1086;&#1074;&#1072;%20&#1057;.&#1040;.&#1048;&#1054;&#1052;.docx" TargetMode="External"/><Relationship Id="rId5" Type="http://schemas.openxmlformats.org/officeDocument/2006/relationships/hyperlink" Target="&#1055;&#1083;&#1086;&#1093;&#1086;&#1074;&#1072;%20&#1048;.&#1042;.%20&#1048;&#1054;&#1052;.docx" TargetMode="External"/><Relationship Id="rId4" Type="http://schemas.openxmlformats.org/officeDocument/2006/relationships/hyperlink" Target="&#1048;&#1075;&#1085;&#1072;&#1090;&#1100;&#1077;&#1074;&#1072;%20&#1047;.&#1053;.&#1048;&#1054;&#105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14290"/>
            <a:ext cx="850109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Митинская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основная школа»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персонифицированного  подхода»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5000636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Мартьянова С.А,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замдиректора по УВР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60722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Декабрь 2022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2153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algn="ctr">
              <a:spcAft>
                <a:spcPts val="751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каких педагогических технологий можно реализовать персонифицированный подход?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      Индивидуальный способ обучения;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 Развитие критического мышления;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Проблемное обучение;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Игровой метод;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Создание проблемно-поисковых ситуаций;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Метод проектов;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Моделирование;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Алгоритмический метод;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Групповая работа;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Система подсказок учителя, направленных на активизацию мыслительной деятельности учащихся;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Исследовательские методы;</a:t>
            </a:r>
          </a:p>
          <a:p>
            <a:pPr marL="457189">
              <a:spcAft>
                <a:spcPts val="751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 Компьютер (презентация).</a:t>
            </a:r>
          </a:p>
          <a:p>
            <a:pPr marL="457189" algn="ctr">
              <a:spcAft>
                <a:spcPts val="751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algn="ctr">
              <a:spcAft>
                <a:spcPts val="751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algn="ctr">
              <a:spcAft>
                <a:spcPts val="751"/>
              </a:spcAf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творческих заданий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уроке математики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H:\DCIM\177___12\IMG_6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14422"/>
            <a:ext cx="39973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H:\DCIM\177___12\IMG_6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675" y="404971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DCIM\177___12\IMG_60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390402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проекта «Семья слов»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уроке русского языка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14.12.2020 года ОТЧЕТ\фото пос\хазова\Моментальный снимок 7 (09.12.2020 19-49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736"/>
            <a:ext cx="403383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F:\14.12.2020 года ОТЧЕТ\фото пос\хазова\Моментальный снимок 9 (09.12.2020 19-50).png"/>
          <p:cNvPicPr>
            <a:picLocks noChangeAspect="1" noChangeArrowheads="1"/>
          </p:cNvPicPr>
          <p:nvPr/>
        </p:nvPicPr>
        <p:blipFill>
          <a:blip r:embed="rId4"/>
          <a:srcRect l="31915" b="11919"/>
          <a:stretch>
            <a:fillRect/>
          </a:stretch>
        </p:blipFill>
        <p:spPr bwMode="auto">
          <a:xfrm>
            <a:off x="428596" y="3143248"/>
            <a:ext cx="3962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F:\14.12.2020 года ОТЧЕТ\фото пос\хазова\Моментальный снимок 11 (09.12.2020 19-53).png"/>
          <p:cNvPicPr>
            <a:picLocks noChangeAspect="1" noChangeArrowheads="1"/>
          </p:cNvPicPr>
          <p:nvPr/>
        </p:nvPicPr>
        <p:blipFill>
          <a:blip r:embed="rId5"/>
          <a:srcRect b="22964"/>
          <a:stretch>
            <a:fillRect/>
          </a:stretch>
        </p:blipFill>
        <p:spPr bwMode="auto">
          <a:xfrm>
            <a:off x="4449763" y="4422775"/>
            <a:ext cx="46942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Создание плакатов на уроке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окружающего мира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6" descr="F:\14.12.2020 года ОТЧЕТ\фото пос\мартьянова\Моментальный снимок 6 (09.12.2020 21-0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:\14.12.2020 года ОТЧЕТ\фото пос\мартьянова\Моментальный снимок 1 (09.12.2020 20-31).png"/>
          <p:cNvPicPr>
            <a:picLocks noChangeAspect="1" noChangeArrowheads="1"/>
          </p:cNvPicPr>
          <p:nvPr/>
        </p:nvPicPr>
        <p:blipFill>
          <a:blip r:embed="rId4"/>
          <a:srcRect l="27318" r="3973" b="28676"/>
          <a:stretch>
            <a:fillRect/>
          </a:stretch>
        </p:blipFill>
        <p:spPr bwMode="auto">
          <a:xfrm>
            <a:off x="3929058" y="3571876"/>
            <a:ext cx="3995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14.12.2020 года ОТЧЕТ\фото пос\мартьянова\Моментальный снимок 8 (09.12.2020 21-06).png"/>
          <p:cNvPicPr>
            <a:picLocks noChangeAspect="1" noChangeArrowheads="1"/>
          </p:cNvPicPr>
          <p:nvPr/>
        </p:nvPicPr>
        <p:blipFill>
          <a:blip r:embed="rId5"/>
          <a:srcRect l="34037" b="26023"/>
          <a:stretch>
            <a:fillRect/>
          </a:stretch>
        </p:blipFill>
        <p:spPr bwMode="auto">
          <a:xfrm>
            <a:off x="5000628" y="1142984"/>
            <a:ext cx="3837656" cy="2424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Уроки - - путешествия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125___12\IMG_1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43380"/>
            <a:ext cx="400049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:\126___01\IMG_1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3357554" cy="2518166"/>
          </a:xfrm>
          <a:prstGeom prst="rect">
            <a:avLst/>
          </a:prstGeom>
          <a:noFill/>
        </p:spPr>
      </p:pic>
      <p:pic>
        <p:nvPicPr>
          <p:cNvPr id="9" name="Picture 4" descr="F:\126___01\IMG_1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3619493" cy="2714620"/>
          </a:xfrm>
          <a:prstGeom prst="rect">
            <a:avLst/>
          </a:prstGeom>
          <a:noFill/>
        </p:spPr>
      </p:pic>
      <p:pic>
        <p:nvPicPr>
          <p:cNvPr id="10" name="Picture 3" descr="G:\мастер - класс\138___04\IMG_22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393413"/>
            <a:ext cx="3286116" cy="2464587"/>
          </a:xfrm>
          <a:prstGeom prst="rect">
            <a:avLst/>
          </a:prstGeom>
          <a:noFill/>
        </p:spPr>
      </p:pic>
      <p:pic>
        <p:nvPicPr>
          <p:cNvPr id="23554" name="Picture 2" descr="C:\Users\Светлана\Desktop\2020-2021\ШНОР\уроки ПОС\урок математики\IMG_59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000108"/>
            <a:ext cx="3357554" cy="2518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82153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algn="ctr">
              <a:spcAft>
                <a:spcPts val="751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каждый учитель использует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персонифицированный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 в своей работе. Ведь именно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такой подход способствует психологическому комфорту ученика в школе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формирует у него чувство уважения к себе и к окружающим людям, вырабатывает ответственность к принятию решений.</a:t>
            </a:r>
          </a:p>
          <a:p>
            <a:pPr marL="457189" algn="ctr">
              <a:spcAft>
                <a:spcPts val="751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учителя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найти подход к каждому ученику иногда отражается не только на учебе, но и на судьбах отдельных учеников. </a:t>
            </a:r>
          </a:p>
          <a:p>
            <a:pPr marL="457189" algn="ctr">
              <a:spcAft>
                <a:spcPts val="751"/>
              </a:spcAft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«… разных детей и учить надо по-разному,</a:t>
            </a:r>
            <a:b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каждый по-своему воспринимает информацию”</a:t>
            </a:r>
            <a:b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Гарднер</a:t>
            </a:r>
            <a:endPara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algn="ctr">
              <a:spcAft>
                <a:spcPts val="751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Проектно –исследовательская деятельность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5"/>
            <a:ext cx="8358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Выполненные проекты в рамках школьной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практической конференции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«Первые шаги в науку»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2021 - 2022 учебный год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муниципальном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конкурсе исследовательских проектов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учащихся  7-11 классов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Гаврилов-Ямского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1571612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основных принципов школьного образования, провозглашенных во ФГОС,  является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котором сам ребенок становится активным в выборе содержания своего образования, то есть становится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субъектом образования.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50109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320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1785926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персонифицированный  подход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учащимся с учетом типа их темперамента и нервной системы, особенностей развития, склонностей и интересов, уровня знаний и умений;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подход в обучении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 котором личное общение выступает как цель и средство образовательного процесса, как понимание внутренней позиции ученика.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и учитель «слышат» друг друга.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 региональной инновационной площадкой, мы работаем над темой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Персонифицированный подход в образовательном процессе малокомплектной сельской школы».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50109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условиях малокомплектной школы учителю легче осуществлять: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1785926"/>
            <a:ext cx="8286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 персонифицированного подхода в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образовании связана со стремлением современного подрастающего поколения к получению качественно нового образовательного материала.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тесном взаимодействии ученика и преподавателя повышается уровень знаний учащихся, а учитель имеет возможность повышения своего профессионального уровня, так как изучает и апробирует разнообразные технологии, базирующиеся на индивидуальных и психологических особенностях учеников.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50109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1785926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Главными отличительными чертами обучения в малокомплектной школе должны стать: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мотивационный аспект и самостоятельный характер обучения (ученик учится сам, учитель помогает ему);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активная позиция ученика: он не только получает знания, но и обучается способам добывания знаний;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увеличение индивидуального общения учителя с учеником.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50109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14290"/>
            <a:ext cx="850109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 образовательного процесса с учетом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персонифицированного подхода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 – лист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«Четыре шага 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персонализации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образования»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ветлана\Desktop\4STEP-2-1.jpg"/>
          <p:cNvPicPr/>
          <p:nvPr/>
        </p:nvPicPr>
        <p:blipFill>
          <a:blip r:embed="rId4"/>
          <a:srcRect l="38963" t="17378" r="39711"/>
          <a:stretch>
            <a:fillRect/>
          </a:stretch>
        </p:blipFill>
        <p:spPr bwMode="auto">
          <a:xfrm>
            <a:off x="3357554" y="2857496"/>
            <a:ext cx="198120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307181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7147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28625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 дидактического материала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500063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определяется  образовательными потребностями, индивидуальными способностями и возможностями обучающегося,  а  также  существующими  требованиями  к    содержанию  образования.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 образовательный  маршрут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можно  рассматривать  как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персональный фиксированный путь развития и (или) компенсации трудностей в обучении.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5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это путь или способ реализации личностного потенциала ребенка, развитие его способностей по индивидуальному плану (маршруту).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индивидуального образовательного маршрута состоит в том, что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позволяет каждому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основе оперативно регулируемой самооценки, активного стремления к совершенствованию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обеспечить выявление и формирование творческой индивидуальности, формирование и развитие ценностных ориентаций, собственных взглядов и убеждений, неповторимой технологии деятельности.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ловой фон для презентации powerpoint - 5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5"/>
            <a:ext cx="83582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Хазова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Е.В.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литературное чтение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класс (на четверть)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Игнатьева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русский язык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(на четверть)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Плохова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 И.В.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 класс (на год)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Мартьянова С.А.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план исследовательской 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класс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6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500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ASIOU</cp:lastModifiedBy>
  <cp:revision>54</cp:revision>
  <dcterms:created xsi:type="dcterms:W3CDTF">2022-11-21T14:33:28Z</dcterms:created>
  <dcterms:modified xsi:type="dcterms:W3CDTF">2022-12-02T10:08:20Z</dcterms:modified>
</cp:coreProperties>
</file>